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7" r:id="rId5"/>
    <p:sldId id="272" r:id="rId6"/>
    <p:sldId id="266" r:id="rId7"/>
    <p:sldId id="273" r:id="rId8"/>
    <p:sldId id="286" r:id="rId9"/>
    <p:sldId id="314" r:id="rId10"/>
    <p:sldId id="308" r:id="rId11"/>
    <p:sldId id="313" r:id="rId12"/>
    <p:sldId id="301" r:id="rId13"/>
    <p:sldId id="300" r:id="rId14"/>
    <p:sldId id="307" r:id="rId15"/>
    <p:sldId id="315" r:id="rId16"/>
    <p:sldId id="316" r:id="rId17"/>
    <p:sldId id="309" r:id="rId18"/>
    <p:sldId id="310" r:id="rId19"/>
    <p:sldId id="311" r:id="rId20"/>
    <p:sldId id="312" r:id="rId21"/>
    <p:sldId id="28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6699"/>
    <a:srgbClr val="FEF9F4"/>
    <a:srgbClr val="FCFAF6"/>
    <a:srgbClr val="FCF6FA"/>
    <a:srgbClr val="F5F5EB"/>
    <a:srgbClr val="E6FCE4"/>
    <a:srgbClr val="A02097"/>
    <a:srgbClr val="A99F17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810" autoAdjust="0"/>
  </p:normalViewPr>
  <p:slideViewPr>
    <p:cSldViewPr snapToGrid="0" showGuides="1">
      <p:cViewPr varScale="1">
        <p:scale>
          <a:sx n="83" d="100"/>
          <a:sy n="83" d="100"/>
        </p:scale>
        <p:origin x="643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12/11/2021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12/11/2021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B797E4-21F4-4979-B4C1-51BB5F581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33" y="0"/>
            <a:ext cx="1752567" cy="161680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1095495-EB56-4BF2-9282-2FCC093FF593}"/>
              </a:ext>
            </a:extLst>
          </p:cNvPr>
          <p:cNvSpPr/>
          <p:nvPr/>
        </p:nvSpPr>
        <p:spPr>
          <a:xfrm>
            <a:off x="9079339" y="2967334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F1908A9-D98F-4286-AE53-CAB1B39ABDE7}"/>
              </a:ext>
            </a:extLst>
          </p:cNvPr>
          <p:cNvSpPr/>
          <p:nvPr/>
        </p:nvSpPr>
        <p:spPr>
          <a:xfrm>
            <a:off x="6367970" y="3428999"/>
            <a:ext cx="5824030" cy="286232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>
                <a:ln>
                  <a:solidFill>
                    <a:srgbClr val="C00000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lgerian" panose="04020705040A02060702" pitchFamily="82" charset="0"/>
              </a:rPr>
              <a:t>Project </a:t>
            </a:r>
          </a:p>
          <a:p>
            <a:pPr algn="ctr"/>
            <a:r>
              <a:rPr lang="en-US" sz="6000" b="1" dirty="0">
                <a:ln>
                  <a:solidFill>
                    <a:srgbClr val="C00000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lgerian" panose="04020705040A02060702" pitchFamily="82" charset="0"/>
              </a:rPr>
              <a:t>Presentation </a:t>
            </a:r>
            <a:endParaRPr lang="en-US" sz="3600" b="1" cap="none" spc="0" dirty="0">
              <a:ln w="9525">
                <a:solidFill>
                  <a:srgbClr val="C00000"/>
                </a:solidFill>
                <a:prstDash val="solid"/>
              </a:ln>
              <a:solidFill>
                <a:schemeClr val="accent5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lgerian" panose="04020705040A02060702" pitchFamily="82" charset="0"/>
            </a:endParaRPr>
          </a:p>
          <a:p>
            <a:pPr algn="ctr"/>
            <a:endParaRPr lang="en-US" sz="6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141FFA-30B2-4D93-9A6B-0C93EEF7F3F1}"/>
              </a:ext>
            </a:extLst>
          </p:cNvPr>
          <p:cNvSpPr/>
          <p:nvPr/>
        </p:nvSpPr>
        <p:spPr>
          <a:xfrm>
            <a:off x="11214663" y="5934364"/>
            <a:ext cx="968101" cy="914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44" name="Picture 20">
            <a:extLst>
              <a:ext uri="{FF2B5EF4-FFF2-40B4-BE49-F238E27FC236}">
                <a16:creationId xmlns:a16="http://schemas.microsoft.com/office/drawing/2014/main" id="{A45206CA-69B6-4B69-BC3B-E4342A2B8A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0317"/>
            <a:ext cx="6121974" cy="612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lgerian" panose="04020705040A02060702" pitchFamily="82" charset="0"/>
              </a:rPr>
              <a:t>PLANNING STEP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 dirty="0"/>
          </a:p>
        </p:txBody>
      </p:sp>
      <p:pic>
        <p:nvPicPr>
          <p:cNvPr id="5122" name="Picture 2" descr="Planning more important than prediction for Africa&amp;#39;s property sector now |  Estate Cloud">
            <a:extLst>
              <a:ext uri="{FF2B5EF4-FFF2-40B4-BE49-F238E27FC236}">
                <a16:creationId xmlns:a16="http://schemas.microsoft.com/office/drawing/2014/main" id="{96629F5B-B108-4B24-9322-CA4616A5B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777" y="1519762"/>
            <a:ext cx="3949768" cy="4360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365800-A205-47B3-B4B1-83B554239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374" y="1819071"/>
            <a:ext cx="7162800" cy="420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026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6772" y="-48017"/>
            <a:ext cx="9620250" cy="945095"/>
          </a:xfrm>
        </p:spPr>
        <p:txBody>
          <a:bodyPr/>
          <a:lstStyle/>
          <a:p>
            <a:r>
              <a:rPr lang="en-IN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USE CASE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11</a:t>
            </a:fld>
            <a:endParaRPr lang="en-US" noProof="0" dirty="0"/>
          </a:p>
        </p:txBody>
      </p:sp>
      <p:sp>
        <p:nvSpPr>
          <p:cNvPr id="5" name="Rectangle 4"/>
          <p:cNvSpPr/>
          <p:nvPr/>
        </p:nvSpPr>
        <p:spPr>
          <a:xfrm>
            <a:off x="243348" y="783772"/>
            <a:ext cx="11648122" cy="571282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642A0EEE-F5F5-49A9-874F-6D88CD56F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016" y="783773"/>
            <a:ext cx="6622475" cy="567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07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6772" y="-48017"/>
            <a:ext cx="9620250" cy="945095"/>
          </a:xfrm>
        </p:spPr>
        <p:txBody>
          <a:bodyPr/>
          <a:lstStyle/>
          <a:p>
            <a:r>
              <a:rPr lang="en-IN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DFD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12</a:t>
            </a:fld>
            <a:endParaRPr lang="en-US" noProof="0" dirty="0"/>
          </a:p>
        </p:txBody>
      </p:sp>
      <p:sp>
        <p:nvSpPr>
          <p:cNvPr id="5" name="Rectangle 4"/>
          <p:cNvSpPr/>
          <p:nvPr/>
        </p:nvSpPr>
        <p:spPr>
          <a:xfrm>
            <a:off x="234112" y="783772"/>
            <a:ext cx="11648122" cy="571282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06B1ECD3-6ACF-4685-A485-E7AA12C6E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82" y="811480"/>
            <a:ext cx="8158878" cy="564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396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86772" y="-48017"/>
            <a:ext cx="9620250" cy="945095"/>
          </a:xfrm>
        </p:spPr>
        <p:txBody>
          <a:bodyPr/>
          <a:lstStyle/>
          <a:p>
            <a:r>
              <a:rPr lang="en-IN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DFD ADMIN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13</a:t>
            </a:fld>
            <a:endParaRPr lang="en-US" noProof="0" dirty="0"/>
          </a:p>
        </p:txBody>
      </p:sp>
      <p:sp>
        <p:nvSpPr>
          <p:cNvPr id="5" name="Rectangle 4"/>
          <p:cNvSpPr/>
          <p:nvPr/>
        </p:nvSpPr>
        <p:spPr>
          <a:xfrm>
            <a:off x="234112" y="783772"/>
            <a:ext cx="11648122" cy="571282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88934D7-A32A-4719-AF03-3E46C6E02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388" y="793008"/>
            <a:ext cx="9197188" cy="568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93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0C389-217A-4A72-BD8C-1F0EF6B96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Algerian" panose="04020705040A02060702" pitchFamily="82" charset="0"/>
              </a:rPr>
              <a:t>USER INTERFACE (HOME PAGE)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5D03C5-A956-4B45-8EE0-35CF23AC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2133E8-3ACC-439F-BB3C-FD67C915F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9127"/>
            <a:ext cx="12192000" cy="535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44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16D27-8933-4A07-8324-46AA64392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Algerian" panose="04020705040A02060702" pitchFamily="82" charset="0"/>
              </a:rPr>
              <a:t>ABOUT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211CA0-2762-41BE-8636-81863A145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F38C80-4DF2-4ADD-B19D-AB43E31E8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9175"/>
            <a:ext cx="12192000" cy="543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621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45C39-4874-4606-AB45-794184291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Algerian" panose="04020705040A02060702" pitchFamily="82" charset="0"/>
              </a:rPr>
              <a:t>UPCOMING EVENTS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A9FD4F-AB93-43F6-BA59-5331770B1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F4FA8E-2A0B-4EAD-98ED-65EDE411B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9175"/>
            <a:ext cx="12192000" cy="543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215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1BE68-C10F-48FD-9644-5B7C20B84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Algerian" panose="04020705040A02060702" pitchFamily="82" charset="0"/>
              </a:rPr>
              <a:t>ADMIN PANEL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F475F8-5F2C-438E-9445-975461B31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E1E96E-07C1-432D-938D-1E39A939D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9175"/>
            <a:ext cx="12192000" cy="583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1986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62E51-D53F-4CA2-8BF0-E130B326D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983" y="4036540"/>
            <a:ext cx="4975655" cy="2994904"/>
          </a:xfrm>
        </p:spPr>
        <p:txBody>
          <a:bodyPr vert="horz" lIns="91440" tIns="45720" rIns="91440" bIns="45720" rtlCol="0" anchor="b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US" sz="3200" dirty="0"/>
              <a:t>DO YOU HAVE ANY QUESTION ?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PLEASE ASK </a:t>
            </a:r>
            <a:br>
              <a:rPr lang="en-US" sz="3200" dirty="0"/>
            </a:br>
            <a:r>
              <a:rPr lang="en-US" sz="3200" dirty="0"/>
              <a:t>AND </a:t>
            </a:r>
            <a:br>
              <a:rPr lang="en-US" sz="3200" dirty="0"/>
            </a:br>
            <a:r>
              <a:rPr lang="en-US" sz="3200" dirty="0"/>
              <a:t>GIVE THE FEEDBACK</a:t>
            </a:r>
            <a:br>
              <a:rPr lang="en-US" sz="3200" dirty="0"/>
            </a:br>
            <a:endParaRPr lang="en-US" sz="3200" b="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170" name="Picture 2" descr="A Huge Thank You&amp;quot; — Here&amp;#39;s What You Need to Know">
            <a:extLst>
              <a:ext uri="{FF2B5EF4-FFF2-40B4-BE49-F238E27FC236}">
                <a16:creationId xmlns:a16="http://schemas.microsoft.com/office/drawing/2014/main" id="{6A33F103-FF60-4B01-9942-CE7656E00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070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3494C0-ABDD-4C4D-8C46-49B8F20CC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664" y="4757189"/>
            <a:ext cx="10439400" cy="117544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B050"/>
                </a:solidFill>
                <a:latin typeface="Algerian" panose="04020705040A02060702" pitchFamily="82" charset="0"/>
              </a:rPr>
              <a:t>Student Event Participation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D622C3-EE4F-4FB9-94FB-55056352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2</a:t>
            </a:fld>
            <a:endParaRPr lang="en-US" dirty="0"/>
          </a:p>
        </p:txBody>
      </p:sp>
      <p:pic>
        <p:nvPicPr>
          <p:cNvPr id="2054" name="Picture 6" descr="Banner Icon Png #351580 - Free Icons Library">
            <a:extLst>
              <a:ext uri="{FF2B5EF4-FFF2-40B4-BE49-F238E27FC236}">
                <a16:creationId xmlns:a16="http://schemas.microsoft.com/office/drawing/2014/main" id="{5DC66D96-EB73-4AE5-A7A3-4D87B3E08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49" y="1237437"/>
            <a:ext cx="9019060" cy="3358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C06A86D-A997-4301-B23D-9BFE010B4C64}"/>
              </a:ext>
            </a:extLst>
          </p:cNvPr>
          <p:cNvSpPr/>
          <p:nvPr/>
        </p:nvSpPr>
        <p:spPr>
          <a:xfrm>
            <a:off x="10861964" y="6419273"/>
            <a:ext cx="1330036" cy="4387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FA1078-713A-4C12-BDD5-BDECB9B9A469}"/>
              </a:ext>
            </a:extLst>
          </p:cNvPr>
          <p:cNvSpPr/>
          <p:nvPr/>
        </p:nvSpPr>
        <p:spPr>
          <a:xfrm>
            <a:off x="10095346" y="6091383"/>
            <a:ext cx="2087418" cy="7573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2884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B541E-6FF4-4214-AEE1-CEACC6F67262}"/>
              </a:ext>
            </a:extLst>
          </p:cNvPr>
          <p:cNvSpPr/>
          <p:nvPr/>
        </p:nvSpPr>
        <p:spPr>
          <a:xfrm>
            <a:off x="9087" y="0"/>
            <a:ext cx="4036058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076" name="Picture 4" descr="How Young Nigerians Are Gaining Financial Freedom With Tech">
            <a:extLst>
              <a:ext uri="{FF2B5EF4-FFF2-40B4-BE49-F238E27FC236}">
                <a16:creationId xmlns:a16="http://schemas.microsoft.com/office/drawing/2014/main" id="{4C1D2E10-878B-4AC8-8804-702F2F760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82913" cy="446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91587EE-D2FA-4115-BDEA-5637952430D1}"/>
              </a:ext>
            </a:extLst>
          </p:cNvPr>
          <p:cNvSpPr/>
          <p:nvPr/>
        </p:nvSpPr>
        <p:spPr>
          <a:xfrm>
            <a:off x="0" y="4461164"/>
            <a:ext cx="12192000" cy="239683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BD9BEE-C763-4D0B-98BD-48B362295CB2}"/>
              </a:ext>
            </a:extLst>
          </p:cNvPr>
          <p:cNvSpPr txBox="1"/>
          <p:nvPr/>
        </p:nvSpPr>
        <p:spPr>
          <a:xfrm>
            <a:off x="129309" y="4599709"/>
            <a:ext cx="11887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										</a:t>
            </a:r>
          </a:p>
          <a:p>
            <a:r>
              <a:rPr lang="en-IN" sz="2800" b="1" u="sng" dirty="0">
                <a:latin typeface="Abadi" panose="020B0604020202020204" pitchFamily="34" charset="0"/>
              </a:rPr>
              <a:t>Project Mentor</a:t>
            </a:r>
            <a:r>
              <a:rPr lang="en-IN" sz="2400" b="1" dirty="0">
                <a:latin typeface="Abadi" panose="020B0604020202020204" pitchFamily="34" charset="0"/>
              </a:rPr>
              <a:t>					         	</a:t>
            </a:r>
            <a:r>
              <a:rPr lang="en-IN" sz="2800" b="1" u="sng" dirty="0">
                <a:latin typeface="Abadi" panose="020B0604020202020204" pitchFamily="34" charset="0"/>
              </a:rPr>
              <a:t>Team Members</a:t>
            </a:r>
          </a:p>
          <a:p>
            <a:r>
              <a:rPr lang="en-IN" sz="2400" dirty="0"/>
              <a:t>	</a:t>
            </a:r>
            <a:r>
              <a:rPr lang="en-IN" sz="2400" b="1" dirty="0">
                <a:latin typeface="Abadi" panose="020B0604020104020204" pitchFamily="34" charset="0"/>
              </a:rPr>
              <a:t>Ankit Verma							Vishwadev Gupta</a:t>
            </a:r>
          </a:p>
          <a:p>
            <a:r>
              <a:rPr lang="en-IN" sz="2400" b="1" dirty="0">
                <a:latin typeface="Abadi" panose="020B0604020104020204" pitchFamily="34" charset="0"/>
              </a:rPr>
              <a:t>									Asif</a:t>
            </a:r>
          </a:p>
          <a:p>
            <a:r>
              <a:rPr lang="en-IN" sz="2400" b="1" dirty="0">
                <a:latin typeface="Abadi" panose="020B0604020104020204" pitchFamily="34" charset="0"/>
              </a:rPr>
              <a:t>									Km Gauri</a:t>
            </a:r>
          </a:p>
          <a:p>
            <a:r>
              <a:rPr lang="en-IN" sz="2400" b="1" dirty="0">
                <a:latin typeface="Abadi" panose="020B0604020104020204" pitchFamily="34" charset="0"/>
              </a:rPr>
              <a:t>									Neha Bansal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51932C-7145-4FBD-B81D-9ADC4240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lgerian" panose="04020705040A02060702" pitchFamily="82" charset="0"/>
              </a:rPr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A7B46-E592-40C7-91D7-A26B47A30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446030" cy="4191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The main purpose of this project is to provide the ease to the staff of our college to find out the student participation in the events . As it is too difficult to find such information , so our project provide the student participation information to the staff or faculty.</a:t>
            </a:r>
            <a:endParaRPr lang="en-IN" sz="24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AF259-0EA0-486A-A345-68549DF5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 dirty="0"/>
          </a:p>
        </p:txBody>
      </p:sp>
      <p:pic>
        <p:nvPicPr>
          <p:cNvPr id="8194" name="Picture 2" descr="How to Build a World-Class IT Project Team - PM Column">
            <a:extLst>
              <a:ext uri="{FF2B5EF4-FFF2-40B4-BE49-F238E27FC236}">
                <a16:creationId xmlns:a16="http://schemas.microsoft.com/office/drawing/2014/main" id="{BC1E2CBB-2FF7-4DB4-BF95-20953FD0A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782" y="1518595"/>
            <a:ext cx="7868837" cy="4561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389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EF48F30-BEB4-44C7-9F35-3BBB61CF8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SCOPE OF THE 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60433D-E380-4571-991C-16B6CE7A4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B253683-524F-46CF-BFCD-BFF6A7A920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9389" y="4202546"/>
            <a:ext cx="10536575" cy="2125046"/>
          </a:xfrm>
        </p:spPr>
        <p:txBody>
          <a:bodyPr>
            <a:normAutofit/>
          </a:bodyPr>
          <a:lstStyle/>
          <a:p>
            <a:pPr algn="ctr">
              <a:buFont typeface="Wingdings" panose="05000000000000000000" pitchFamily="2" charset="2"/>
              <a:buChar char="v"/>
            </a:pPr>
            <a:r>
              <a:rPr lang="en-US" sz="2400" b="1" dirty="0"/>
              <a:t>The scope of this project is to provide the details of the event participation of events and to mange them. Its objective is to provide the ease to the admin , admin can be a class coordinator or any staff member of college . As it is too difficult to find such information for the coordinators and also to manage it . it also gives an additional feature that the user and admin can upload the job recruitment. </a:t>
            </a:r>
            <a:endParaRPr lang="en-IN" sz="2400" b="1" dirty="0"/>
          </a:p>
          <a:p>
            <a:pPr>
              <a:buFont typeface="Wingdings" panose="05000000000000000000" pitchFamily="2" charset="2"/>
              <a:buChar char="v"/>
            </a:pPr>
            <a:endParaRPr lang="en-US" sz="2400" b="1" dirty="0">
              <a:latin typeface="Algerian" panose="04020705040A02060702" pitchFamily="82" charset="0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BB1368FA-0F38-41C8-A744-79E648FC7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325" y="1016000"/>
            <a:ext cx="10536575" cy="310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96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25F67-5C19-45C8-97E9-D8420CCBA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D60DD01-61BC-41BD-9EE8-3A98DF579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229" y="1399891"/>
            <a:ext cx="10145541" cy="42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738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1">
            <a:extLst>
              <a:ext uri="{FF2B5EF4-FFF2-40B4-BE49-F238E27FC236}">
                <a16:creationId xmlns:a16="http://schemas.microsoft.com/office/drawing/2014/main" id="{A207CEF5-702D-42F4-8B8B-A310C84E2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</p:spPr>
        <p:txBody>
          <a:bodyPr/>
          <a:lstStyle/>
          <a:p>
            <a:pPr algn="ctr"/>
            <a:r>
              <a:rPr lang="en-US" dirty="0">
                <a:latin typeface="Algerian" panose="04020705040A02060702" pitchFamily="82" charset="0"/>
                <a:cs typeface="Aldhabi" panose="020B0604020202020204" pitchFamily="2" charset="-78"/>
              </a:rPr>
              <a:t>TECHNOLOGY USED</a:t>
            </a:r>
          </a:p>
        </p:txBody>
      </p:sp>
      <p:pic>
        <p:nvPicPr>
          <p:cNvPr id="4098" name="Picture 2" descr="Learn how to build a website using HTML, CSS, PHP, &amp;amp; MySQL | by Sapph Dek |  Medium">
            <a:extLst>
              <a:ext uri="{FF2B5EF4-FFF2-40B4-BE49-F238E27FC236}">
                <a16:creationId xmlns:a16="http://schemas.microsoft.com/office/drawing/2014/main" id="{43B2FA59-0606-465B-9C72-05BC7C0E6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1474" y="1033766"/>
            <a:ext cx="11520487" cy="383846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10FC6A-C2EF-45F6-AA99-EA814A2A8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800"/>
          </a:p>
        </p:txBody>
      </p:sp>
      <p:pic>
        <p:nvPicPr>
          <p:cNvPr id="4100" name="Picture 4" descr="XAMPP Tutorial: How to use XAMPP to set up WordPress on localhost - Undsgn™">
            <a:extLst>
              <a:ext uri="{FF2B5EF4-FFF2-40B4-BE49-F238E27FC236}">
                <a16:creationId xmlns:a16="http://schemas.microsoft.com/office/drawing/2014/main" id="{85405BBF-AAB0-42FD-AFCE-C2B77F0A1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687" y="5152911"/>
            <a:ext cx="2420059" cy="149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Visual Studio Code - YouTube">
            <a:extLst>
              <a:ext uri="{FF2B5EF4-FFF2-40B4-BE49-F238E27FC236}">
                <a16:creationId xmlns:a16="http://schemas.microsoft.com/office/drawing/2014/main" id="{5934A69D-8D79-455B-B1BA-2080ED427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152" y="5050482"/>
            <a:ext cx="1596956" cy="1596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Sublime Text - Text Editing, Done Right">
            <a:extLst>
              <a:ext uri="{FF2B5EF4-FFF2-40B4-BE49-F238E27FC236}">
                <a16:creationId xmlns:a16="http://schemas.microsoft.com/office/drawing/2014/main" id="{C2FA0FD1-B92E-46FF-A4DD-D4D21A00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4184" y="5147077"/>
            <a:ext cx="1494527" cy="149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Views Bootstrap | Drupal.org">
            <a:extLst>
              <a:ext uri="{FF2B5EF4-FFF2-40B4-BE49-F238E27FC236}">
                <a16:creationId xmlns:a16="http://schemas.microsoft.com/office/drawing/2014/main" id="{56747C0D-F823-4A7E-BF7B-4CD58A9A8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754" y="5185277"/>
            <a:ext cx="1779594" cy="139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3663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8CB08-88E4-40D9-AD38-2A0093E52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2D29BF-1F9C-467C-9C24-560063981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427" y="1687705"/>
            <a:ext cx="4839375" cy="3905795"/>
          </a:xfrm>
          <a:prstGeom prst="rect">
            <a:avLst/>
          </a:prstGeom>
        </p:spPr>
      </p:pic>
      <p:pic>
        <p:nvPicPr>
          <p:cNvPr id="1028" name="Picture 4" descr="Ändert neue Software die Welt der Wissensarbeiter? - Bruynzeel Storage  Systems">
            <a:extLst>
              <a:ext uri="{FF2B5EF4-FFF2-40B4-BE49-F238E27FC236}">
                <a16:creationId xmlns:a16="http://schemas.microsoft.com/office/drawing/2014/main" id="{50CAF999-497A-4F73-A606-8DDB9524A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0" y="801848"/>
            <a:ext cx="6326187" cy="473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243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sz="2400" b="1" dirty="0"/>
              <a:t>FAST PERFORMANCE </a:t>
            </a:r>
          </a:p>
          <a:p>
            <a:pPr marL="0" indent="0">
              <a:buNone/>
            </a:pPr>
            <a:endParaRPr lang="en-IN" sz="2400" b="1" dirty="0"/>
          </a:p>
          <a:p>
            <a:r>
              <a:rPr lang="en-IN" sz="2400" b="1" dirty="0"/>
              <a:t>RELIABLE PERFORMANCE </a:t>
            </a:r>
          </a:p>
          <a:p>
            <a:pPr marL="0" indent="0">
              <a:buNone/>
            </a:pPr>
            <a:endParaRPr lang="en-IN" sz="2400" b="1" dirty="0"/>
          </a:p>
          <a:p>
            <a:r>
              <a:rPr lang="en-IN" sz="2400" b="1" dirty="0"/>
              <a:t>REMOTE LOGIN</a:t>
            </a:r>
          </a:p>
          <a:p>
            <a:pPr marL="0" indent="0">
              <a:buNone/>
            </a:pPr>
            <a:endParaRPr lang="en-IN" sz="2400" b="1" dirty="0"/>
          </a:p>
          <a:p>
            <a:r>
              <a:rPr lang="en-IN" sz="2400" b="1" dirty="0"/>
              <a:t>MINIMISE POTENTIAL HUMAN ERRORS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IN" sz="2400" dirty="0"/>
              <a:t>EASY ACCESS TO THE DAY TO DAY ACTIVITIES</a:t>
            </a:r>
          </a:p>
          <a:p>
            <a:pPr marL="0" indent="0">
              <a:buNone/>
            </a:pPr>
            <a:endParaRPr lang="en-IN" sz="2400" dirty="0"/>
          </a:p>
          <a:p>
            <a:r>
              <a:rPr lang="en-IN" sz="2400" dirty="0"/>
              <a:t>PARTICIPANTS CAN BE IDENTIFIED EASILY </a:t>
            </a:r>
          </a:p>
          <a:p>
            <a:pPr marL="0" indent="0">
              <a:buNone/>
            </a:pPr>
            <a:endParaRPr lang="en-IN" sz="2400" dirty="0"/>
          </a:p>
          <a:p>
            <a:r>
              <a:rPr lang="en-IN" sz="2400" dirty="0"/>
              <a:t> AWARENESS OF JOB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Algerian" panose="04020705040A02060702" pitchFamily="82" charset="0"/>
              </a:rPr>
              <a:t>FEATURES OF THE PROJECT</a:t>
            </a:r>
          </a:p>
        </p:txBody>
      </p:sp>
      <p:pic>
        <p:nvPicPr>
          <p:cNvPr id="10244" name="Picture 4" descr="Download Small - Feature Clipart - Full Size PNG Image - PNGkit">
            <a:extLst>
              <a:ext uri="{FF2B5EF4-FFF2-40B4-BE49-F238E27FC236}">
                <a16:creationId xmlns:a16="http://schemas.microsoft.com/office/drawing/2014/main" id="{2A8774FB-61F7-449D-AECE-5457167E2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011" y="2054157"/>
            <a:ext cx="4133536" cy="349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93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 Template_Classic_Bold_Block_01_MS_v5" id="{AA60D5CE-876A-47D1-9228-3D76491083AD}" vid="{07E49AEA-13A3-4305-88B7-82B9D72D09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60C99C-4D9A-4DAB-AA53-E488AEBCAE1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6D1F562-76A4-4CE4-B3CA-758D572E94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1B6A5B5-1BEC-4EEA-9356-9BFD758ACB7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TotalTime>0</TotalTime>
  <Words>291</Words>
  <Application>Microsoft Office PowerPoint</Application>
  <PresentationFormat>Widescreen</PresentationFormat>
  <Paragraphs>53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Abadi</vt:lpstr>
      <vt:lpstr>Algerian</vt:lpstr>
      <vt:lpstr>Arial</vt:lpstr>
      <vt:lpstr>Calibri</vt:lpstr>
      <vt:lpstr>Calibri Light</vt:lpstr>
      <vt:lpstr>Wingdings</vt:lpstr>
      <vt:lpstr>Office Theme</vt:lpstr>
      <vt:lpstr>PowerPoint Presentation</vt:lpstr>
      <vt:lpstr>Student Event Participation</vt:lpstr>
      <vt:lpstr>PowerPoint Presentation</vt:lpstr>
      <vt:lpstr>INTRODUCTION</vt:lpstr>
      <vt:lpstr>SCOPE OF THE PROJECT</vt:lpstr>
      <vt:lpstr>PowerPoint Presentation</vt:lpstr>
      <vt:lpstr>TECHNOLOGY USED</vt:lpstr>
      <vt:lpstr>PowerPoint Presentation</vt:lpstr>
      <vt:lpstr>FEATURES OF THE PROJECT</vt:lpstr>
      <vt:lpstr>PLANNING STEP</vt:lpstr>
      <vt:lpstr>USE CASE</vt:lpstr>
      <vt:lpstr>DFD USER</vt:lpstr>
      <vt:lpstr>DFD ADMIN</vt:lpstr>
      <vt:lpstr>USER INTERFACE (HOME PAGE)</vt:lpstr>
      <vt:lpstr>ABOUT</vt:lpstr>
      <vt:lpstr>UPCOMING EVENTS</vt:lpstr>
      <vt:lpstr>ADMIN PANEL</vt:lpstr>
      <vt:lpstr>DO YOU HAVE ANY QUESTION ?  PLEASE ASK  AND  GIVE THE FEEDBACK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2021-10-27T18:36:17Z</dcterms:created>
  <dcterms:modified xsi:type="dcterms:W3CDTF">2021-12-11T05:06:31Z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